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28" autoAdjust="0"/>
  </p:normalViewPr>
  <p:slideViewPr>
    <p:cSldViewPr showGuides="1">
      <p:cViewPr varScale="1">
        <p:scale>
          <a:sx n="49" d="100"/>
          <a:sy n="49" d="100"/>
        </p:scale>
        <p:origin x="-1962" y="-1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t>31/5/2021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31/5/2021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επιχείρηση </a:t>
            </a:r>
            <a:r>
              <a:rPr lang="el-GR" sz="2000" dirty="0"/>
              <a:t>ΣΕΛΑΧΑΣ ΑΒΕΕ, </a:t>
            </a:r>
            <a:r>
              <a:rPr lang="el-GR" sz="2000" dirty="0"/>
              <a:t>που 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</a:t>
            </a:r>
            <a:r>
              <a:rPr lang="el-GR" sz="2000"/>
              <a:t>κωδικό </a:t>
            </a:r>
            <a:r>
              <a:rPr lang="el-GR" sz="2000"/>
              <a:t>ΒΑΡΕ6-0329212 </a:t>
            </a:r>
            <a:r>
              <a:rPr lang="el-GR" sz="2000" dirty="0"/>
              <a:t>είναι 35000 €,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56</TotalTime>
  <Words>147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NEW</cp:lastModifiedBy>
  <cp:revision>8</cp:revision>
  <cp:lastPrinted>2021-05-14T07:20:12Z</cp:lastPrinted>
  <dcterms:created xsi:type="dcterms:W3CDTF">2021-05-14T07:12:44Z</dcterms:created>
  <dcterms:modified xsi:type="dcterms:W3CDTF">2021-05-31T07:26:20Z</dcterms:modified>
</cp:coreProperties>
</file>